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B73B-EE3E-4AEF-A5B5-A577250FABB3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EE85-B0AD-4EBA-9DC2-2D54E36C85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B73B-EE3E-4AEF-A5B5-A577250FABB3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EE85-B0AD-4EBA-9DC2-2D54E36C8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B73B-EE3E-4AEF-A5B5-A577250FABB3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EE85-B0AD-4EBA-9DC2-2D54E36C8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B73B-EE3E-4AEF-A5B5-A577250FABB3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EE85-B0AD-4EBA-9DC2-2D54E36C8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B73B-EE3E-4AEF-A5B5-A577250FABB3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EE85-B0AD-4EBA-9DC2-2D54E36C85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B73B-EE3E-4AEF-A5B5-A577250FABB3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EE85-B0AD-4EBA-9DC2-2D54E36C8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B73B-EE3E-4AEF-A5B5-A577250FABB3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EE85-B0AD-4EBA-9DC2-2D54E36C8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B73B-EE3E-4AEF-A5B5-A577250FABB3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EE85-B0AD-4EBA-9DC2-2D54E36C8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B73B-EE3E-4AEF-A5B5-A577250FABB3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EE85-B0AD-4EBA-9DC2-2D54E36C8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B73B-EE3E-4AEF-A5B5-A577250FABB3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EE85-B0AD-4EBA-9DC2-2D54E36C8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B73B-EE3E-4AEF-A5B5-A577250FABB3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56EE85-B0AD-4EBA-9DC2-2D54E36C85E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FBB73B-EE3E-4AEF-A5B5-A577250FABB3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56EE85-B0AD-4EBA-9DC2-2D54E36C85E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sns\Desktop\OUTCOMES OF DEMOCRAC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990600"/>
            <a:ext cx="6248400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ns\Desktop\OUTCOME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4900" y="828675"/>
            <a:ext cx="6934200" cy="5200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ns\Desktop\OUTCOMES OF DEMOCRACY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09600"/>
            <a:ext cx="784860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ns\Desktop\OUTCOMES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4900" y="828675"/>
            <a:ext cx="6934200" cy="5200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ns\Desktop\MERIT&amp;DEMER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685800"/>
            <a:ext cx="769620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ns\Desktop\OUTCOMES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4900" y="828675"/>
            <a:ext cx="6934200" cy="5200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PREPARED BY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KALYANI S</a:t>
            </a:r>
          </a:p>
          <a:p>
            <a:r>
              <a:rPr lang="en-US" dirty="0" smtClean="0"/>
              <a:t>SNS ACADEMY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6</Words>
  <Application>Microsoft Office PowerPoint</Application>
  <PresentationFormat>On-screen Show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Slide 1</vt:lpstr>
      <vt:lpstr>Slide 2</vt:lpstr>
      <vt:lpstr>Slide 3</vt:lpstr>
      <vt:lpstr>Slide 4</vt:lpstr>
      <vt:lpstr>Slide 5</vt:lpstr>
      <vt:lpstr>Slide 6</vt:lpstr>
      <vt:lpstr>PREPARED BY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sns</dc:creator>
  <cp:lastModifiedBy>sns</cp:lastModifiedBy>
  <cp:revision>9</cp:revision>
  <dcterms:created xsi:type="dcterms:W3CDTF">2019-06-12T04:07:21Z</dcterms:created>
  <dcterms:modified xsi:type="dcterms:W3CDTF">2019-06-12T04:37:53Z</dcterms:modified>
</cp:coreProperties>
</file>